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3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3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0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5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0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6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7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9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384F1-087C-4F81-8B81-07E67CA0DC72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1002-A8C4-4674-AA2D-821A403A3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1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Computer Fundamentals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ar-EG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</a:rPr>
              <a:t>د. محمد قايد</a:t>
            </a:r>
          </a:p>
          <a:p>
            <a:pPr rtl="1"/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</a:rPr>
              <a:t>كلية الحاسبات </a:t>
            </a:r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</a:rPr>
              <a:t>والذكاء الإصطناعي – </a:t>
            </a:r>
            <a:r>
              <a:rPr lang="ar-EG" sz="3200" b="1" dirty="0" smtClean="0">
                <a:solidFill>
                  <a:schemeClr val="accent1">
                    <a:lumMod val="75000"/>
                  </a:schemeClr>
                </a:solidFill>
              </a:rPr>
              <a:t>جامعة بني سويف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64"/>
            <a:ext cx="10515600" cy="915035"/>
          </a:xfrm>
        </p:spPr>
        <p:txBody>
          <a:bodyPr/>
          <a:lstStyle/>
          <a:p>
            <a:pPr algn="ctr" rtl="1"/>
            <a:r>
              <a:rPr lang="en-US" b="1" dirty="0"/>
              <a:t>Computer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3344" y="1318671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Hardware</a:t>
            </a:r>
            <a:endParaRPr lang="en-US" sz="40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344" y="1315623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cs typeface="+mj-cs"/>
              </a:rPr>
              <a:t>Software</a:t>
            </a:r>
            <a:endParaRPr lang="en-US" sz="4000" b="1" dirty="0">
              <a:cs typeface="+mj-cs"/>
            </a:endParaRPr>
          </a:p>
        </p:txBody>
      </p:sp>
      <p:cxnSp>
        <p:nvCxnSpPr>
          <p:cNvPr id="10" name="Straight Arrow Connector 9"/>
          <p:cNvCxnSpPr>
            <a:stCxn id="2" idx="2"/>
            <a:endCxn id="4" idx="0"/>
          </p:cNvCxnSpPr>
          <p:nvPr/>
        </p:nvCxnSpPr>
        <p:spPr>
          <a:xfrm>
            <a:off x="6096000" y="952899"/>
            <a:ext cx="3471672" cy="36577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5" idx="0"/>
          </p:cNvCxnSpPr>
          <p:nvPr/>
        </p:nvCxnSpPr>
        <p:spPr>
          <a:xfrm flipH="1">
            <a:off x="3090672" y="952899"/>
            <a:ext cx="3005328" cy="36272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https://upload.wikimedia.org/wikipedia/commons/thumb/8/87/Operating_system_placement_%28software%29.svg/220px-Operating_system_placement_%28software%29.svg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9687" y="2023509"/>
            <a:ext cx="2933649" cy="4791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Image result for user in front of compu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743" y="2023509"/>
            <a:ext cx="4978138" cy="46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05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han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uman_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871" y="91567"/>
            <a:ext cx="6674993" cy="667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38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en-US" b="1" dirty="0" smtClean="0"/>
              <a:t>Computer Study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43344" y="2175320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cs typeface="+mj-cs"/>
              </a:rPr>
              <a:t>Hardware</a:t>
            </a:r>
            <a:endParaRPr lang="en-US" sz="4000" b="1" dirty="0"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344" y="2172272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cs typeface="+mj-cs"/>
              </a:rPr>
              <a:t>Software</a:t>
            </a:r>
            <a:endParaRPr lang="en-US" sz="4000" b="1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6984" y="3555112"/>
            <a:ext cx="334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cs typeface="+mj-cs"/>
              </a:rPr>
              <a:t>CPU</a:t>
            </a:r>
            <a:endParaRPr lang="ar-EG" sz="3200" b="1" dirty="0" smtClean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7672" y="3555112"/>
            <a:ext cx="2517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/>
              <a:t>Output</a:t>
            </a:r>
            <a:endParaRPr lang="ar-EG" sz="3200" b="1" dirty="0" smtClean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072" y="3555112"/>
            <a:ext cx="230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/>
              <a:t>Input</a:t>
            </a:r>
            <a:endParaRPr lang="ar-EG" sz="3200" b="1" dirty="0" smtClean="0">
              <a:cs typeface="+mj-cs"/>
            </a:endParaRPr>
          </a:p>
        </p:txBody>
      </p:sp>
      <p:cxnSp>
        <p:nvCxnSpPr>
          <p:cNvPr id="10" name="Straight Arrow Connector 9"/>
          <p:cNvCxnSpPr>
            <a:stCxn id="2" idx="2"/>
            <a:endCxn id="4" idx="0"/>
          </p:cNvCxnSpPr>
          <p:nvPr/>
        </p:nvCxnSpPr>
        <p:spPr>
          <a:xfrm>
            <a:off x="6096000" y="1280160"/>
            <a:ext cx="3471672" cy="67495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5" idx="0"/>
          </p:cNvCxnSpPr>
          <p:nvPr/>
        </p:nvCxnSpPr>
        <p:spPr>
          <a:xfrm flipH="1">
            <a:off x="3090672" y="1280160"/>
            <a:ext cx="3005328" cy="70788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 flipH="1">
            <a:off x="3631692" y="2883206"/>
            <a:ext cx="5935980" cy="67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0"/>
          </p:cNvCxnSpPr>
          <p:nvPr/>
        </p:nvCxnSpPr>
        <p:spPr>
          <a:xfrm flipH="1">
            <a:off x="7260336" y="2883206"/>
            <a:ext cx="2307336" cy="67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7" idx="0"/>
          </p:cNvCxnSpPr>
          <p:nvPr/>
        </p:nvCxnSpPr>
        <p:spPr>
          <a:xfrm>
            <a:off x="9567672" y="2883206"/>
            <a:ext cx="1258824" cy="671906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48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 rtl="1"/>
            <a:r>
              <a:rPr lang="en-US" b="1" dirty="0"/>
              <a:t>Computer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3344" y="1645932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Hardware</a:t>
            </a:r>
            <a:endParaRPr lang="en-US" sz="40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344" y="1642884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Software</a:t>
            </a:r>
            <a:endParaRPr lang="en-US" sz="40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6984" y="2910221"/>
            <a:ext cx="334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CPU</a:t>
            </a:r>
            <a:endParaRPr lang="ar-EG" sz="3200" b="1" dirty="0" smtClean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7672" y="2910221"/>
            <a:ext cx="2517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</a:rPr>
              <a:t>Output</a:t>
            </a:r>
            <a:endParaRPr lang="ar-EG" sz="3200" b="1" dirty="0" smtClean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072" y="2910221"/>
            <a:ext cx="230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/>
              <a:t>Input</a:t>
            </a:r>
            <a:endParaRPr lang="ar-EG" sz="3200" b="1" dirty="0" smtClean="0">
              <a:cs typeface="+mj-cs"/>
            </a:endParaRPr>
          </a:p>
        </p:txBody>
      </p:sp>
      <p:cxnSp>
        <p:nvCxnSpPr>
          <p:cNvPr id="10" name="Straight Arrow Connector 9"/>
          <p:cNvCxnSpPr>
            <a:stCxn id="2" idx="2"/>
            <a:endCxn id="4" idx="0"/>
          </p:cNvCxnSpPr>
          <p:nvPr/>
        </p:nvCxnSpPr>
        <p:spPr>
          <a:xfrm>
            <a:off x="6096000" y="1280160"/>
            <a:ext cx="3471672" cy="36577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5" idx="0"/>
          </p:cNvCxnSpPr>
          <p:nvPr/>
        </p:nvCxnSpPr>
        <p:spPr>
          <a:xfrm flipH="1">
            <a:off x="3090672" y="1280160"/>
            <a:ext cx="3005328" cy="36272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 flipH="1">
            <a:off x="3631692" y="2353818"/>
            <a:ext cx="5935980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0"/>
          </p:cNvCxnSpPr>
          <p:nvPr/>
        </p:nvCxnSpPr>
        <p:spPr>
          <a:xfrm flipH="1">
            <a:off x="7260336" y="2353818"/>
            <a:ext cx="2307336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7" idx="0"/>
          </p:cNvCxnSpPr>
          <p:nvPr/>
        </p:nvCxnSpPr>
        <p:spPr>
          <a:xfrm>
            <a:off x="9567672" y="2353818"/>
            <a:ext cx="1258824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338" y="4298836"/>
            <a:ext cx="5677535" cy="204421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433136" y="3927111"/>
            <a:ext cx="372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/>
              <a:t>Keyboard</a:t>
            </a:r>
          </a:p>
        </p:txBody>
      </p:sp>
      <p:pic>
        <p:nvPicPr>
          <p:cNvPr id="19" name="Picture 18" descr="Image result for Mous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66" y="3946361"/>
            <a:ext cx="4227121" cy="266619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433135" y="4419554"/>
            <a:ext cx="372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/>
              <a:t>Mouse</a:t>
            </a:r>
          </a:p>
        </p:txBody>
      </p:sp>
      <p:pic>
        <p:nvPicPr>
          <p:cNvPr id="22" name="Picture 21" descr="Image result for microphone compute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142" y="3985985"/>
            <a:ext cx="3131372" cy="262656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431530" y="4831835"/>
            <a:ext cx="372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/>
              <a:t>Microphone</a:t>
            </a:r>
          </a:p>
        </p:txBody>
      </p:sp>
      <p:pic>
        <p:nvPicPr>
          <p:cNvPr id="24" name="Picture 23" descr="Image result for scanner computer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127" y="3927112"/>
            <a:ext cx="4986603" cy="293088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Box 24"/>
          <p:cNvSpPr txBox="1"/>
          <p:nvPr/>
        </p:nvSpPr>
        <p:spPr>
          <a:xfrm>
            <a:off x="422561" y="5295053"/>
            <a:ext cx="372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/>
              <a:t>Scanner</a:t>
            </a:r>
          </a:p>
        </p:txBody>
      </p:sp>
      <p:pic>
        <p:nvPicPr>
          <p:cNvPr id="26" name="Picture 25" descr="Image result for digital camer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82" y="3966766"/>
            <a:ext cx="3531499" cy="289123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TextBox 26"/>
          <p:cNvSpPr txBox="1"/>
          <p:nvPr/>
        </p:nvSpPr>
        <p:spPr>
          <a:xfrm>
            <a:off x="409207" y="5744451"/>
            <a:ext cx="372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/>
              <a:t>Camera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7227" y="6243361"/>
            <a:ext cx="3724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0097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3" grpId="0"/>
      <p:bldP spid="25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115"/>
            <a:ext cx="10515600" cy="915035"/>
          </a:xfrm>
        </p:spPr>
        <p:txBody>
          <a:bodyPr/>
          <a:lstStyle/>
          <a:p>
            <a:pPr algn="ctr" rtl="1"/>
            <a:r>
              <a:rPr lang="en-US" b="1" dirty="0"/>
              <a:t>Computer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3344" y="1337922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Hardware</a:t>
            </a:r>
            <a:endParaRPr lang="en-US" sz="40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344" y="1334874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Software</a:t>
            </a:r>
            <a:endParaRPr lang="en-US" sz="40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6984" y="2602211"/>
            <a:ext cx="334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CPU</a:t>
            </a:r>
            <a:endParaRPr lang="ar-EG" sz="3200" b="1" dirty="0" smtClean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7672" y="2602211"/>
            <a:ext cx="2517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/>
              <a:t>Output</a:t>
            </a:r>
            <a:endParaRPr lang="ar-EG" sz="3200" b="1" dirty="0" smtClean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072" y="2602211"/>
            <a:ext cx="230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Input</a:t>
            </a:r>
            <a:endParaRPr lang="ar-EG" sz="32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cxnSp>
        <p:nvCxnSpPr>
          <p:cNvPr id="10" name="Straight Arrow Connector 9"/>
          <p:cNvCxnSpPr>
            <a:stCxn id="2" idx="2"/>
            <a:endCxn id="4" idx="0"/>
          </p:cNvCxnSpPr>
          <p:nvPr/>
        </p:nvCxnSpPr>
        <p:spPr>
          <a:xfrm>
            <a:off x="6096000" y="972150"/>
            <a:ext cx="3471672" cy="36577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5" idx="0"/>
          </p:cNvCxnSpPr>
          <p:nvPr/>
        </p:nvCxnSpPr>
        <p:spPr>
          <a:xfrm flipH="1">
            <a:off x="3090672" y="972150"/>
            <a:ext cx="3005328" cy="36272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 flipH="1">
            <a:off x="3631692" y="2045808"/>
            <a:ext cx="5935980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0"/>
          </p:cNvCxnSpPr>
          <p:nvPr/>
        </p:nvCxnSpPr>
        <p:spPr>
          <a:xfrm flipH="1">
            <a:off x="7260336" y="2045808"/>
            <a:ext cx="2307336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7" idx="0"/>
          </p:cNvCxnSpPr>
          <p:nvPr/>
        </p:nvCxnSpPr>
        <p:spPr>
          <a:xfrm>
            <a:off x="9567672" y="2045808"/>
            <a:ext cx="1258824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87276" y="4061864"/>
            <a:ext cx="2051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en-US" sz="3200" b="1" dirty="0" smtClean="0"/>
              <a:t>Monitor</a:t>
            </a:r>
          </a:p>
        </p:txBody>
      </p:sp>
      <p:pic>
        <p:nvPicPr>
          <p:cNvPr id="29" name="Picture 28" descr="Image result for scre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382" y="3679428"/>
            <a:ext cx="4543125" cy="302937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TextBox 29"/>
          <p:cNvSpPr txBox="1"/>
          <p:nvPr/>
        </p:nvSpPr>
        <p:spPr>
          <a:xfrm>
            <a:off x="10087276" y="4609342"/>
            <a:ext cx="2051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en-US" sz="3200" b="1" dirty="0" smtClean="0"/>
              <a:t>Printer</a:t>
            </a:r>
          </a:p>
        </p:txBody>
      </p:sp>
      <p:pic>
        <p:nvPicPr>
          <p:cNvPr id="31" name="Picture 30" descr="Image result for laser print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65" y="3624123"/>
            <a:ext cx="4460507" cy="299805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10087275" y="5194117"/>
            <a:ext cx="2051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en-US" sz="3200" b="1" dirty="0" smtClean="0"/>
              <a:t>Speaker</a:t>
            </a:r>
          </a:p>
        </p:txBody>
      </p:sp>
      <p:pic>
        <p:nvPicPr>
          <p:cNvPr id="33" name="Picture 32" descr="Image result for speak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734" y="3734734"/>
            <a:ext cx="4354937" cy="294275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xtBox 33"/>
          <p:cNvSpPr txBox="1"/>
          <p:nvPr/>
        </p:nvSpPr>
        <p:spPr>
          <a:xfrm>
            <a:off x="10066098" y="5778892"/>
            <a:ext cx="2051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en-US" sz="3200" b="1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4800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0" grpId="0"/>
      <p:bldP spid="3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115"/>
            <a:ext cx="10515600" cy="915035"/>
          </a:xfrm>
        </p:spPr>
        <p:txBody>
          <a:bodyPr/>
          <a:lstStyle/>
          <a:p>
            <a:pPr algn="ctr" rtl="1"/>
            <a:r>
              <a:rPr lang="en-US" b="1" dirty="0"/>
              <a:t>Computer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43344" y="1337922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Hardware</a:t>
            </a:r>
            <a:endParaRPr lang="en-US" sz="40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344" y="1334874"/>
            <a:ext cx="5248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40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Software</a:t>
            </a:r>
            <a:endParaRPr lang="en-US" sz="40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6984" y="2602211"/>
            <a:ext cx="334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cs typeface="+mj-cs"/>
              </a:rPr>
              <a:t>CPU</a:t>
            </a:r>
            <a:endParaRPr lang="ar-EG" sz="3200" b="1" dirty="0" smtClean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67672" y="2602211"/>
            <a:ext cx="2517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Output</a:t>
            </a:r>
            <a:endParaRPr lang="ar-EG" sz="32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1072" y="2602211"/>
            <a:ext cx="230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  <a:cs typeface="+mj-cs"/>
              </a:rPr>
              <a:t>Input</a:t>
            </a:r>
            <a:endParaRPr lang="ar-EG" sz="3200" b="1" dirty="0">
              <a:solidFill>
                <a:schemeClr val="bg2">
                  <a:lumMod val="90000"/>
                </a:schemeClr>
              </a:solidFill>
              <a:cs typeface="+mj-cs"/>
            </a:endParaRPr>
          </a:p>
        </p:txBody>
      </p:sp>
      <p:cxnSp>
        <p:nvCxnSpPr>
          <p:cNvPr id="10" name="Straight Arrow Connector 9"/>
          <p:cNvCxnSpPr>
            <a:stCxn id="2" idx="2"/>
            <a:endCxn id="4" idx="0"/>
          </p:cNvCxnSpPr>
          <p:nvPr/>
        </p:nvCxnSpPr>
        <p:spPr>
          <a:xfrm>
            <a:off x="6096000" y="972150"/>
            <a:ext cx="3471672" cy="365772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5" idx="0"/>
          </p:cNvCxnSpPr>
          <p:nvPr/>
        </p:nvCxnSpPr>
        <p:spPr>
          <a:xfrm flipH="1">
            <a:off x="3090672" y="972150"/>
            <a:ext cx="3005328" cy="36272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 flipH="1">
            <a:off x="3631692" y="2045808"/>
            <a:ext cx="5935980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6" idx="0"/>
          </p:cNvCxnSpPr>
          <p:nvPr/>
        </p:nvCxnSpPr>
        <p:spPr>
          <a:xfrm flipH="1">
            <a:off x="7260336" y="2045808"/>
            <a:ext cx="2307336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2"/>
            <a:endCxn id="7" idx="0"/>
          </p:cNvCxnSpPr>
          <p:nvPr/>
        </p:nvCxnSpPr>
        <p:spPr>
          <a:xfrm>
            <a:off x="9567672" y="2045808"/>
            <a:ext cx="1258824" cy="55640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Image result for intel processor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248" y="3151311"/>
            <a:ext cx="5099304" cy="36243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74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Processor</a:t>
            </a:r>
            <a:endParaRPr lang="en-US" dirty="0"/>
          </a:p>
        </p:txBody>
      </p:sp>
      <p:pic>
        <p:nvPicPr>
          <p:cNvPr id="4" name="Picture 3" descr="https://upload.wikimedia.org/wikipedia/commons/1/15/Computer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516" y="1690687"/>
            <a:ext cx="11117179" cy="495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09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Human/User Language</a:t>
            </a:r>
            <a:endParaRPr lang="en-US" b="1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508" y="1853498"/>
            <a:ext cx="7535011" cy="484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7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Machine Language</a:t>
            </a:r>
            <a:endParaRPr lang="en-US" b="1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619" y="1926807"/>
            <a:ext cx="9292827" cy="4454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4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61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Computer Fundamentals</vt:lpstr>
      <vt:lpstr>PowerPoint Presentation</vt:lpstr>
      <vt:lpstr>Computer Study</vt:lpstr>
      <vt:lpstr>Computer Study</vt:lpstr>
      <vt:lpstr>Computer Study</vt:lpstr>
      <vt:lpstr>Computer Study</vt:lpstr>
      <vt:lpstr>Processor</vt:lpstr>
      <vt:lpstr>Human/User Language</vt:lpstr>
      <vt:lpstr>Machine Language</vt:lpstr>
      <vt:lpstr>Computer Study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الحاسب وبرمجة المواقع</dc:title>
  <dc:creator>Mohammed Kayed</dc:creator>
  <cp:lastModifiedBy>Mohammed Kayed</cp:lastModifiedBy>
  <cp:revision>23</cp:revision>
  <dcterms:created xsi:type="dcterms:W3CDTF">2018-10-01T18:00:33Z</dcterms:created>
  <dcterms:modified xsi:type="dcterms:W3CDTF">2020-02-16T23:46:16Z</dcterms:modified>
</cp:coreProperties>
</file>